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61" r:id="rId3"/>
    <p:sldId id="262" r:id="rId4"/>
    <p:sldId id="263" r:id="rId6"/>
    <p:sldId id="267" r:id="rId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A7350A-DB07-4BC8-9B21-1A892ECFC6C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039D00-4D4A-44B4-B57E-17AC761BB74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039D00-4D4A-44B4-B57E-17AC761BB7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412651" y="3109074"/>
            <a:ext cx="824726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115018" y="2712538"/>
            <a:ext cx="7056784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FF0000"/>
                </a:solidFill>
              </a:rPr>
              <a:t>【</a:t>
            </a:r>
            <a:r>
              <a:rPr lang="zh-CN" altLang="en-US" b="1" dirty="0" smtClean="0">
                <a:solidFill>
                  <a:srgbClr val="FF0000"/>
                </a:solidFill>
              </a:rPr>
              <a:t>型号</a:t>
            </a:r>
            <a:r>
              <a:rPr lang="en-US" altLang="zh-CN" b="1" dirty="0" smtClean="0">
                <a:solidFill>
                  <a:srgbClr val="FF0000"/>
                </a:solidFill>
              </a:rPr>
              <a:t>:F1029A】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10" name="Group 5"/>
          <p:cNvGraphicFramePr>
            <a:graphicFrameLocks noGrp="1"/>
          </p:cNvGraphicFramePr>
          <p:nvPr/>
        </p:nvGraphicFramePr>
        <p:xfrm>
          <a:off x="412750" y="3429000"/>
          <a:ext cx="8247380" cy="3065780"/>
        </p:xfrm>
        <a:graphic>
          <a:graphicData uri="http://schemas.openxmlformats.org/drawingml/2006/table">
            <a:tbl>
              <a:tblPr/>
              <a:tblGrid>
                <a:gridCol w="4123690"/>
                <a:gridCol w="4123690"/>
              </a:tblGrid>
              <a:tr h="306578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防水：</a:t>
                      </a:r>
                      <a:endParaRPr lang="en-US" altLang="zh-CN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使用防水透气螺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塞平衡内外压差，避免热胀冷缩时吸进水气，出线凝结现象；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密封圈采用进口耐老化硅橡胶原料；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防</a:t>
                      </a:r>
                      <a:r>
                        <a:rPr lang="zh-CN" alt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护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等级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IP66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结构：</a:t>
                      </a:r>
                      <a:endParaRPr lang="en-US" altLang="zh-CN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ts val="1900"/>
                        </a:lnSpc>
                      </a:pP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1.</a:t>
                      </a:r>
                      <a:r>
                        <a:rPr lang="zh-CN" altLang="en-US" sz="1000" dirty="0" smtClean="0">
                          <a:latin typeface="宋体" panose="02010600030101010101" pitchFamily="2" charset="-122"/>
                        </a:rPr>
                        <a:t>根据</a:t>
                      </a:r>
                      <a:r>
                        <a:rPr lang="en-US" altLang="zh-CN" sz="1000" dirty="0" smtClean="0">
                          <a:latin typeface="宋体" panose="02010600030101010101" pitchFamily="2" charset="-122"/>
                        </a:rPr>
                        <a:t>LED</a:t>
                      </a:r>
                      <a:r>
                        <a:rPr lang="zh-CN" altLang="en-US" sz="1000" dirty="0" smtClean="0">
                          <a:latin typeface="宋体" panose="02010600030101010101" pitchFamily="2" charset="-122"/>
                        </a:rPr>
                        <a:t>散热特性，合理的散热通路设计，使</a:t>
                      </a:r>
                      <a:r>
                        <a:rPr lang="en-US" altLang="zh-CN" sz="1000" dirty="0" smtClean="0">
                          <a:latin typeface="宋体" panose="02010600030101010101" pitchFamily="2" charset="-122"/>
                        </a:rPr>
                        <a:t>LED</a:t>
                      </a:r>
                      <a:r>
                        <a:rPr lang="zh-CN" altLang="en-US" sz="1000" dirty="0" smtClean="0">
                          <a:latin typeface="宋体" panose="02010600030101010101" pitchFamily="2" charset="-122"/>
                        </a:rPr>
                        <a:t>的热量快速通过灯具结构传导出来，保证</a:t>
                      </a:r>
                      <a:r>
                        <a:rPr lang="en-US" altLang="zh-CN" sz="1000" dirty="0" smtClean="0">
                          <a:latin typeface="宋体" panose="02010600030101010101" pitchFamily="2" charset="-122"/>
                        </a:rPr>
                        <a:t>LED</a:t>
                      </a:r>
                      <a:r>
                        <a:rPr lang="zh-CN" altLang="en-US" sz="1000" dirty="0" smtClean="0">
                          <a:latin typeface="宋体" panose="02010600030101010101" pitchFamily="2" charset="-122"/>
                        </a:rPr>
                        <a:t>发光效率及使用寿命；</a:t>
                      </a:r>
                      <a:endParaRPr lang="zh-CN" altLang="en-US" sz="1000" dirty="0" smtClean="0"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ts val="1900"/>
                        </a:lnSpc>
                      </a:pP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2.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不锈钢安装支架，耐腐蚀，有质感美观；</a:t>
                      </a:r>
                      <a:endParaRPr lang="en-US" altLang="zh-CN" sz="1000" dirty="0" smtClean="0"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ts val="1900"/>
                        </a:lnSpc>
                      </a:pP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3.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碧玉黑丝印钢化超白玻璃，透光率高。</a:t>
                      </a:r>
                      <a:endParaRPr lang="en-US" altLang="zh-CN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ts val="1900"/>
                        </a:lnSpc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安装：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通过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U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型支架，安装简单方便。</a:t>
                      </a:r>
                      <a:endParaRPr lang="en-US" altLang="zh-CN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ts val="1900"/>
                        </a:lnSpc>
                      </a:pPr>
                      <a:endParaRPr lang="zh-CN" altLang="en-US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1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1" dirty="0" smtClean="0">
                          <a:solidFill>
                            <a:srgbClr val="FF0000"/>
                          </a:solidFill>
                        </a:rPr>
                        <a:t>安全规范</a:t>
                      </a:r>
                      <a:r>
                        <a:rPr lang="zh-CN" altLang="en-US" sz="1000" dirty="0" smtClean="0">
                          <a:solidFill>
                            <a:srgbClr val="FF0000"/>
                          </a:solidFill>
                        </a:rPr>
                        <a:t>：</a:t>
                      </a:r>
                      <a:r>
                        <a:rPr lang="zh-CN" altLang="en-US" sz="1000" b="0" dirty="0" smtClean="0">
                          <a:latin typeface="宋体" panose="02010600030101010101" pitchFamily="2" charset="-122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灯具严格按照</a:t>
                      </a:r>
                      <a:r>
                        <a:rPr lang="en-US" altLang="zh-CN" sz="1000" b="0" dirty="0" smtClean="0">
                          <a:latin typeface="宋体" panose="02010600030101010101" pitchFamily="2" charset="-122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CQC</a:t>
                      </a:r>
                      <a:r>
                        <a:rPr lang="zh-CN" altLang="en-US" sz="1000" b="0" dirty="0" smtClean="0">
                          <a:latin typeface="宋体" panose="02010600030101010101" pitchFamily="2" charset="-122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（中国质量认证中心）、</a:t>
                      </a:r>
                      <a:r>
                        <a:rPr lang="en-US" altLang="zh-CN" sz="1000" b="0" dirty="0" smtClean="0">
                          <a:latin typeface="宋体" panose="02010600030101010101" pitchFamily="2" charset="-122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EMC</a:t>
                      </a:r>
                      <a:r>
                        <a:rPr lang="zh-CN" altLang="en-US" sz="1000" b="0" dirty="0" smtClean="0">
                          <a:latin typeface="宋体" panose="02010600030101010101" pitchFamily="2" charset="-122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（电磁兼容）标准设计。</a:t>
                      </a:r>
                      <a:endParaRPr lang="en-US" altLang="zh-CN" sz="1000" b="0" dirty="0" smtClean="0">
                        <a:latin typeface="宋体" panose="02010600030101010101" pitchFamily="2" charset="-122"/>
                        <a:ea typeface="Arial Unicode MS" panose="020B0604020202020204" pitchFamily="34" charset="-122"/>
                        <a:cs typeface="Arial Unicode MS" panose="020B0604020202020204" pitchFamily="34" charset="-122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1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1" dirty="0" smtClean="0">
                          <a:solidFill>
                            <a:srgbClr val="FF0000"/>
                          </a:solidFill>
                          <a:cs typeface="Arial" panose="020B0604020202020204" pitchFamily="34" charset="0"/>
                        </a:rPr>
                        <a:t>光学：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采用六合一高功率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 LED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，在原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Red(630nm)/Green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（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525nm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）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/Royal Blue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（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455nm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）基础上增加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PC Green/Cyan/PC Amber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，通过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DMX512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控制调光，能混色出更宽色域色彩，实现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281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万亿种彩色。</a:t>
                      </a:r>
                      <a:endParaRPr lang="en-US" altLang="zh-CN" sz="1000" dirty="0" smtClean="0"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控制方式：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标准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）协议控制，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1670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万种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RGB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合成真彩色，实现同步、追逐、流水等变化。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应用场</a:t>
                      </a: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+mn-cs"/>
                        </a:rPr>
                        <a:t>所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：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单体建筑、历史建筑群外墙照明、大楼内光外透照明、室内局部照明、绿化景观照明、广告牌照明、酒吧、舞厅等娱乐场所气氛照明灯等。</a:t>
                      </a:r>
                      <a:endParaRPr lang="en-US" altLang="zh-CN" sz="1000" b="0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" name="图片 1" descr="F1123渲染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1685" y="548640"/>
            <a:ext cx="1712595" cy="246824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42910" y="857232"/>
            <a:ext cx="8001000" cy="338138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技术参数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graphicFrame>
        <p:nvGraphicFramePr>
          <p:cNvPr id="5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71830" y="1195705"/>
          <a:ext cx="8001000" cy="4994910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279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F1029</a:t>
                      </a:r>
                      <a:r>
                        <a:rPr lang="zh-CN" altLang="en-US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系列</a:t>
                      </a:r>
                      <a:endParaRPr lang="zh-CN" altLang="en-US" sz="1000" b="1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0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</a:rPr>
                        <a:t>Prolight</a:t>
                      </a:r>
                      <a:endParaRPr kumimoji="0" lang="en-US" altLang="zh-CN" sz="1000" b="0" i="0" u="none" strike="noStrike" cap="none" normalizeH="0" baseline="0" dirty="0" err="1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单颗</a:t>
                      </a: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</a:t>
                      </a:r>
                      <a:endParaRPr kumimoji="0" lang="zh-CN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6W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0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颗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六合一 红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绿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蓝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淡绿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青色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明黄</a:t>
                      </a:r>
                      <a:endParaRPr kumimoji="0" lang="zh-CN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光束角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（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FWHM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20°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压铸铝，银灰色静电喷塑表面处理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8mm</a:t>
                      </a:r>
                      <a:r>
                        <a:rPr lang="zh-CN" altLang="en-US" sz="1000" kern="1200" baseline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钢化超白玻璃，碧玉黑表面颜色处理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DC 24 V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0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350mA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恒流驱动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38W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0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</a:t>
                      </a:r>
                      <a:endParaRPr kumimoji="0" lang="en-US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483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2×1.0mm2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橡胶线 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超五类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SFTP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双屏蔽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对双绞线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III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117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20℃~+55 ℃(Ta+10℃)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800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4.2Kg 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14404" y="64291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灯具尺寸（</a:t>
            </a:r>
            <a:r>
              <a:rPr lang="en-US" altLang="zh-CN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mm</a:t>
            </a: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）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990" y="1340768"/>
            <a:ext cx="3820076" cy="378910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3968" y="1772816"/>
            <a:ext cx="3816424" cy="268380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395536" y="5445224"/>
          <a:ext cx="2857519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25003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003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RGBPCA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991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31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611560" y="692696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90454" y="1124744"/>
            <a:ext cx="431546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F1029A-5-24DC-RC-Y(20-PR-5RGBPCA-AJ.CT)</a:t>
            </a:r>
            <a:endParaRPr lang="en-US" altLang="zh-CN" sz="14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1520" y="1497400"/>
            <a:ext cx="4122589" cy="372812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5976" y="1700808"/>
            <a:ext cx="4536504" cy="3228828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879cfa81-bb05-4f90-8b91-163715ec548a}"/>
  <p:tag name="TABLE_ENDDRAG_ORIGIN_RECT" val="630*372"/>
  <p:tag name="TABLE_ENDDRAG_RECT" val="52*94*630*372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792</Words>
  <Application>WPS 演示</Application>
  <PresentationFormat>全屏显示(4:3)</PresentationFormat>
  <Paragraphs>109</Paragraphs>
  <Slides>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2" baseType="lpstr">
      <vt:lpstr>Arial</vt:lpstr>
      <vt:lpstr>宋体</vt:lpstr>
      <vt:lpstr>Wingdings</vt:lpstr>
      <vt:lpstr>黑体</vt:lpstr>
      <vt:lpstr>Arial Unicode MS</vt:lpstr>
      <vt:lpstr>Calibri</vt:lpstr>
      <vt:lpstr>微软雅黑</vt:lpstr>
      <vt:lpstr>Office 主题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丹丹</cp:lastModifiedBy>
  <cp:revision>172</cp:revision>
  <dcterms:created xsi:type="dcterms:W3CDTF">2015-05-19T08:03:00Z</dcterms:created>
  <dcterms:modified xsi:type="dcterms:W3CDTF">2021-11-01T07:21:12Z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2F0EAC4858F84A65A20C888508DE08CC</vt:lpwstr>
  </property>
  <property fmtid="{D5CDD505-2E9C-101B-9397-08002B2CF9AE}" pid="3" name="KSOProductBuildVer">
    <vt:lpwstr>2052-11.1.0.11045</vt:lpwstr>
  </property>
</Properties>
</file>