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65" r:id="rId4"/>
    <p:sldId id="267" r:id="rId5"/>
    <p:sldId id="262" r:id="rId6"/>
    <p:sldId id="268" r:id="rId7"/>
    <p:sldId id="271" r:id="rId8"/>
    <p:sldId id="270" r:id="rId9"/>
    <p:sldId id="269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4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F652D-A531-4C2E-9AA9-216D584333E1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D27F-2C05-4CEF-8D20-2186DDA009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D27F-2C05-4CEF-8D20-2186DDA0093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2021-03-26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217925"/>
            <a:ext cx="8286780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536528" y="1824343"/>
            <a:ext cx="18565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:F3333</a:t>
            </a:r>
            <a:r>
              <a:rPr lang="en-US" altLang="zh-CN" b="1" dirty="0" smtClean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6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436172"/>
              </p:ext>
            </p:extLst>
          </p:nvPr>
        </p:nvGraphicFramePr>
        <p:xfrm>
          <a:off x="285720" y="2492896"/>
          <a:ext cx="8358218" cy="4086098"/>
        </p:xfrm>
        <a:graphic>
          <a:graphicData uri="http://schemas.openxmlformats.org/drawingml/2006/table">
            <a:tbl>
              <a:tblPr/>
              <a:tblGrid>
                <a:gridCol w="428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20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使用防水透气螺塞，平衡内外压差，</a:t>
                      </a:r>
                      <a:r>
                        <a:rPr lang="zh-CN" altLang="en-US" sz="1100" dirty="0" smtClean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zh-CN" altLang="en-US" sz="1100" kern="1200" baseline="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结温，提高发光效率，降低驱动环境温度，提高驱动平均寿命；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通过精心设计的安装支架，可调节灯具投射角度，并可横向滑动调节，安装方便快捷。</a:t>
                      </a:r>
                      <a:endParaRPr lang="en-US" altLang="zh-CN" sz="11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混光更均匀，白色效果更纯正。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应用场所：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广场、户外景观、大楼外立面、大型建筑、主题公园、娱乐场所等地的景观照明。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8132" y="600440"/>
            <a:ext cx="1924849" cy="106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76673"/>
            <a:ext cx="1262514" cy="98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83107" y="603363"/>
            <a:ext cx="1991590" cy="103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76673"/>
            <a:ext cx="2423192" cy="143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946285"/>
              </p:ext>
            </p:extLst>
          </p:nvPr>
        </p:nvGraphicFramePr>
        <p:xfrm>
          <a:off x="642925" y="714356"/>
          <a:ext cx="8001000" cy="578129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黑体" pitchFamily="2" charset="-122"/>
                          <a:ea typeface="黑体" pitchFamily="2" charset="-122"/>
                        </a:rPr>
                        <a:t>F3333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OSRAM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 LED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4W/6.5W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A)/12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B5)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 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颜色（全彩）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红绿蓝白，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(FWHM)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12°/15°/20°/30°/40°/55°/30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15°/50*30°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5mm 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钢化超白玻璃，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碧玉黑表面颜色处理 </a:t>
                      </a:r>
                      <a:endParaRPr lang="en-US" altLang="zh-CN" sz="110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3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 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Max)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26A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1.7KG/3.0KG/4.8KG/6.0KG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25" y="37621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370600"/>
              </p:ext>
            </p:extLst>
          </p:nvPr>
        </p:nvGraphicFramePr>
        <p:xfrm>
          <a:off x="899592" y="1340768"/>
          <a:ext cx="7632848" cy="3643340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6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9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95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标准角度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型号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F3331A/B5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F3332A/B5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F3333A/B5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F3334A/B5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A)/4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A)/8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A)/12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A)/16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颗（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长度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  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高压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59W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46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低压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42910" y="714356"/>
            <a:ext cx="1552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产品选项：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32067" y="90872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67" y="1412776"/>
            <a:ext cx="7469809" cy="20819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9437" y="66712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4162" y="1412776"/>
            <a:ext cx="8551550" cy="4032448"/>
            <a:chOff x="571472" y="1071546"/>
            <a:chExt cx="8027987" cy="36004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1071546"/>
              <a:ext cx="8027987" cy="3600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4333249" y="2866249"/>
              <a:ext cx="1411860" cy="2473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350/650/1000/1250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786314" y="1928802"/>
              <a:ext cx="1411860" cy="2473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370/670/1020/1270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57686" y="1080299"/>
              <a:ext cx="1411860" cy="2473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350/650/1000/1250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11560" y="38338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7061" y="92312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F3331A-6-36DC-RC(20-XL-6RGBWN-AJ,L350,C,CT)</a:t>
            </a:r>
            <a:endParaRPr lang="zh-CN" altLang="en-US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977" y="1398068"/>
            <a:ext cx="36195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7904" y="1196752"/>
            <a:ext cx="5286380" cy="3707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852715"/>
              </p:ext>
            </p:extLst>
          </p:nvPr>
        </p:nvGraphicFramePr>
        <p:xfrm>
          <a:off x="477061" y="5157192"/>
          <a:ext cx="2857519" cy="729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8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1011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00034" y="71435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F3332A-12-UN-RC(20-XL-12RGBWN-AJ,L650mm,C,CT)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071547"/>
            <a:ext cx="361279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142984"/>
            <a:ext cx="5187368" cy="3505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920513"/>
              </p:ext>
            </p:extLst>
          </p:nvPr>
        </p:nvGraphicFramePr>
        <p:xfrm>
          <a:off x="395536" y="494116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2187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51.6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42910" y="29899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215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42910" y="29899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1435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F3333A-18-UN-RC(20-XL-18RGBWN-AJ,L1000mm,C,CT)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022133"/>
            <a:ext cx="4104456" cy="3866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6189" y="1556792"/>
            <a:ext cx="4683236" cy="31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635990"/>
              </p:ext>
            </p:extLst>
          </p:nvPr>
        </p:nvGraphicFramePr>
        <p:xfrm>
          <a:off x="623457" y="532012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3502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03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3194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102356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smtClean="0"/>
              <a:t>F3334A-24-UN-RC(30-XL-24RGBWN-AJ,L1250mm,C,CT</a:t>
            </a:r>
            <a:r>
              <a:rPr lang="en-US" altLang="zh-CN" sz="1400" dirty="0" smtClean="0"/>
              <a:t>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643338" cy="340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9592" y="1500174"/>
            <a:ext cx="4905074" cy="330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874678"/>
              </p:ext>
            </p:extLst>
          </p:nvPr>
        </p:nvGraphicFramePr>
        <p:xfrm>
          <a:off x="607191" y="5301208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3833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06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707</Words>
  <Application>Microsoft Office PowerPoint</Application>
  <PresentationFormat>全屏显示(4:3)</PresentationFormat>
  <Paragraphs>131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73</cp:revision>
  <dcterms:created xsi:type="dcterms:W3CDTF">2015-05-19T08:03:50Z</dcterms:created>
  <dcterms:modified xsi:type="dcterms:W3CDTF">2021-03-26T08:39:26Z</dcterms:modified>
</cp:coreProperties>
</file>