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3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23533" y="314071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60290" y="2708910"/>
            <a:ext cx="315341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:F4016】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/>
        </p:nvGraphicFramePr>
        <p:xfrm>
          <a:off x="321280" y="3478525"/>
          <a:ext cx="8501122" cy="2577338"/>
        </p:xfrm>
        <a:graphic>
          <a:graphicData uri="http://schemas.openxmlformats.org/drawingml/2006/table">
            <a:tbl>
              <a:tblPr/>
              <a:tblGrid>
                <a:gridCol w="4250561"/>
                <a:gridCol w="4250561"/>
              </a:tblGrid>
              <a:tr h="25203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zh-CN" altLang="en-US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发光效率及使用寿命；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灯体轻薄、小巧，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静电喷塑表面处理；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安装：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通过精心设计的安装支架，可以配合不同的瓦片固定，实现更灵活的角度调节功能，安装方便快捷。</a:t>
                      </a:r>
                      <a:endParaRPr lang="zh-CN" altLang="en-US" sz="1000" dirty="0" smtClean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>
                          <a:solidFill>
                            <a:srgbClr val="FF0000"/>
                          </a:solidFill>
                          <a:sym typeface="+mn-ea"/>
                        </a:rPr>
                        <a:t>光学</a:t>
                      </a:r>
                      <a:r>
                        <a:rPr lang="en-US" altLang="zh-CN" sz="1000" b="1" dirty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采用四合一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RGBW LED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，能够调出全白光系列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(6000K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、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5000K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、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4000K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、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3000K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、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2200K)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,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混光更均匀，白色效果更纯正。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>
                          <a:solidFill>
                            <a:srgbClr val="FF0000"/>
                          </a:solidFill>
                          <a:sym typeface="+mn-ea"/>
                        </a:rPr>
                        <a:t>控制方式：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sym typeface="+mn-ea"/>
                        </a:rPr>
                        <a:t>采用标准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sym typeface="+mn-ea"/>
                        </a:rPr>
                        <a:t>DMX512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sym typeface="+mn-ea"/>
                        </a:rPr>
                        <a:t>（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sym typeface="+mn-ea"/>
                        </a:rPr>
                        <a:t>1990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sym typeface="+mn-ea"/>
                        </a:rPr>
                        <a:t>）协议控制，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sym typeface="+mn-ea"/>
                        </a:rPr>
                        <a:t>1670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sym typeface="+mn-ea"/>
                        </a:rPr>
                        <a:t>万种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sym typeface="+mn-ea"/>
                        </a:rPr>
                        <a:t>RGB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sym typeface="+mn-ea"/>
                        </a:rPr>
                        <a:t>合成真彩色，实现同步、追逐、流水等变化。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主要应用于单体建筑、历史建筑群砖瓦墙照明；寺庙、寺院、古建筑或仿古建筑等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F4016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95" y="260350"/>
            <a:ext cx="3083560" cy="27114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42651" y="1196623"/>
          <a:ext cx="8001000" cy="4371975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F4016A1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</a:t>
                      </a:r>
                      <a:endParaRPr lang="zh-CN" altLang="en-US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2W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6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6颗</a:t>
                      </a:r>
                      <a:endParaRPr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altLang="zh-CN" sz="1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合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1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红绿蓝白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45*35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压铸铝灯体，银灰色静电喷塑表面处理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3mm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钢化超白玻璃，钻石银颜色表面处理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110mA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恒流驱动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8W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0.75mm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+3</a:t>
                      </a:r>
                      <a:r>
                        <a:rPr lang="zh-CN" altLang="en-US" sz="1050" dirty="0">
                          <a:sym typeface="+mn-ea"/>
                        </a:rPr>
                        <a:t>*</a:t>
                      </a:r>
                      <a:r>
                        <a:rPr lang="en-US" altLang="zh-CN" sz="1050" dirty="0">
                          <a:sym typeface="+mn-ea"/>
                        </a:rPr>
                        <a:t>0.3mm</a:t>
                      </a:r>
                      <a:r>
                        <a:rPr lang="en-US" altLang="zh-CN" sz="1050" baseline="30000" dirty="0">
                          <a:sym typeface="+mn-ea"/>
                        </a:rPr>
                        <a:t>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6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20℃~+55 ℃(Ta+10℃)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0.8Kg 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19200" y="1337945"/>
            <a:ext cx="6705600" cy="4181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4170" y="1528445"/>
            <a:ext cx="5915025" cy="3800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4375" y="979805"/>
            <a:ext cx="59143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F4016A1-6-24DC-PC-A3(4535-CL-6RGBWN-AA-D60,C3,CT)</a:t>
            </a:r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95578" y="5444821"/>
          <a:ext cx="2929255" cy="57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595"/>
                <a:gridCol w="1176669"/>
                <a:gridCol w="928694"/>
              </a:tblGrid>
              <a:tr h="285752">
                <a:tc>
                  <a:txBody>
                    <a:bodyPr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RGBWN</a:t>
                      </a:r>
                      <a:endParaRPr lang="en-US" altLang="zh-CN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348105"/>
            <a:ext cx="3874135" cy="35280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268730"/>
            <a:ext cx="4885055" cy="37261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cd7e2741-63b3-41c2-a248-b7dc2eaa12d5}"/>
</p:tagLst>
</file>

<file path=ppt/tags/tag2.xml><?xml version="1.0" encoding="utf-8"?>
<p:tagLst xmlns:p="http://schemas.openxmlformats.org/presentationml/2006/main">
  <p:tag name="KSO_WM_UNIT_PLACING_PICTURE_USER_VIEWPORT" val="{&quot;height&quot;:6585,&quot;width&quot;:10560}"/>
</p:tagLst>
</file>

<file path=ppt/tags/tag3.xml><?xml version="1.0" encoding="utf-8"?>
<p:tagLst xmlns:p="http://schemas.openxmlformats.org/presentationml/2006/main">
  <p:tag name="KSO_WM_UNIT_TABLE_BEAUTIFY" val="smartTable{e41edf64-a073-492d-9ebc-5966a9be38ad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697</Words>
  <Application>WPS 演示</Application>
  <PresentationFormat>全屏显示(4:3)</PresentationFormat>
  <Paragraphs>103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黑体</vt:lpstr>
      <vt:lpstr>微软雅黑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165</cp:revision>
  <dcterms:created xsi:type="dcterms:W3CDTF">2015-05-19T08:03:00Z</dcterms:created>
  <dcterms:modified xsi:type="dcterms:W3CDTF">2021-11-01T06:56:50Z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B62FF8429E6340BE962AE89F8E5588C4</vt:lpwstr>
  </property>
  <property fmtid="{D5CDD505-2E9C-101B-9397-08002B2CF9AE}" pid="3" name="KSOProductBuildVer">
    <vt:lpwstr>2052-11.1.0.11045</vt:lpwstr>
  </property>
</Properties>
</file>