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6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473629" y="2092674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FWK2613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产品特点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1.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根据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2.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搭配超大功率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的出光效率更高，中心光强更强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为远距离投光照明提供一个完美的解决方案。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灯具结构设计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特别导入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遮光角一体化防眩光设计。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采用标准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DMX512(1990)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协议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控制。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古建筑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超高层建筑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、远距离投射等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景观照明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 descr="FWK2613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8650" y="833371"/>
            <a:ext cx="2393315" cy="169100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04231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FWK2613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81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1800K/2200K/2700K/3000K/4000K/5000K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10°/15°/20°/30°/45°/60°/2515°/5015°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10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00" dirty="0" smtClean="0">
                          <a:sym typeface="+mn-ea"/>
                        </a:rPr>
                        <a:t>/</a:t>
                      </a:r>
                      <a:r>
                        <a:rPr lang="zh-CN" altLang="en-US" sz="10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000" dirty="0">
                          <a:sym typeface="+mn-ea"/>
                        </a:rPr>
                        <a:t>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1600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24V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450W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000" dirty="0">
                          <a:sym typeface="+mn-ea"/>
                        </a:rPr>
                        <a:t>3*1.0mm2 </a:t>
                      </a:r>
                      <a:r>
                        <a:rPr sz="1000" dirty="0" err="1" smtClean="0">
                          <a:sym typeface="+mn-ea"/>
                        </a:rPr>
                        <a:t>橡胶线</a:t>
                      </a:r>
                      <a:r>
                        <a:rPr lang="en-US" sz="1000" dirty="0" smtClean="0">
                          <a:sym typeface="+mn-ea"/>
                        </a:rPr>
                        <a:t>(</a:t>
                      </a:r>
                      <a:r>
                        <a:rPr sz="1000" dirty="0" err="1" smtClean="0">
                          <a:sym typeface="+mn-ea"/>
                        </a:rPr>
                        <a:t>高压</a:t>
                      </a:r>
                      <a:r>
                        <a:rPr lang="en-US" sz="1000" dirty="0" smtClean="0">
                          <a:sym typeface="+mn-ea"/>
                        </a:rPr>
                        <a:t>);</a:t>
                      </a:r>
                      <a:r>
                        <a:rPr sz="1000" dirty="0" smtClean="0">
                          <a:sym typeface="+mn-ea"/>
                        </a:rPr>
                        <a:t>2*1.0mm2 </a:t>
                      </a:r>
                      <a:r>
                        <a:rPr sz="1000" dirty="0" err="1" smtClean="0">
                          <a:sym typeface="+mn-ea"/>
                        </a:rPr>
                        <a:t>橡胶线</a:t>
                      </a:r>
                      <a:r>
                        <a:rPr lang="en-US" sz="1000" dirty="0" smtClean="0">
                          <a:sym typeface="+mn-ea"/>
                        </a:rPr>
                        <a:t>(</a:t>
                      </a:r>
                      <a:r>
                        <a:rPr sz="1000" dirty="0" err="1" smtClean="0">
                          <a:sym typeface="+mn-ea"/>
                        </a:rPr>
                        <a:t>低压</a:t>
                      </a:r>
                      <a:r>
                        <a:rPr lang="en-US" sz="1000" dirty="0" smtClean="0">
                          <a:sym typeface="+mn-ea"/>
                        </a:rPr>
                        <a:t>)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en-US" altLang="zh-CN" sz="1000" dirty="0" smtClean="0">
                          <a:sym typeface="+mn-ea"/>
                        </a:rPr>
                        <a:t>III </a:t>
                      </a:r>
                      <a:r>
                        <a:rPr lang="zh-CN" altLang="en-US" sz="1000" dirty="0" smtClean="0">
                          <a:sym typeface="+mn-ea"/>
                        </a:rPr>
                        <a:t>类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zh-CN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195A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21.7KG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568" y="1097017"/>
            <a:ext cx="5256758" cy="288363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40221"/>
          <a:stretch>
            <a:fillRect/>
          </a:stretch>
        </p:blipFill>
        <p:spPr>
          <a:xfrm>
            <a:off x="827584" y="4725144"/>
            <a:ext cx="1783715" cy="855345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84632" y="425976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785" y="4725144"/>
            <a:ext cx="854075" cy="794385"/>
          </a:xfrm>
          <a:prstGeom prst="rect">
            <a:avLst/>
          </a:prstGeom>
        </p:spPr>
      </p:pic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819345" y="5647720"/>
            <a:ext cx="2606558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遮光罩     蜂窝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网     深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筒防眩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罩</a:t>
            </a:r>
            <a:r>
              <a:rPr lang="zh-CN" altLang="en-US" sz="10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b30b43c1-45a4-437b-bfc6-8982a70de0f7}"/>
</p:tagLst>
</file>

<file path=ppt/tags/tag2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714</Words>
  <Application>WPS 演示</Application>
  <PresentationFormat>全屏显示(4:3)</PresentationFormat>
  <Paragraphs>100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微软雅黑</vt:lpstr>
      <vt:lpstr>方正黑体简体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97</cp:revision>
  <dcterms:created xsi:type="dcterms:W3CDTF">2015-05-19T08:03:00Z</dcterms:created>
  <dcterms:modified xsi:type="dcterms:W3CDTF">2023-09-27T09:30:42Z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