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6" r:id="rId4"/>
    <p:sldId id="262" r:id="rId5"/>
    <p:sldId id="263" r:id="rId6"/>
    <p:sldId id="268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1429053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75719" y="1053129"/>
            <a:ext cx="307183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 dirty="0">
                <a:solidFill>
                  <a:srgbClr val="FF0000"/>
                </a:solidFill>
              </a:rPr>
              <a:t>:F3082A/B5】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714805"/>
            <a:ext cx="8391306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使用防水透气螺塞，平衡内外压差，</a:t>
            </a:r>
            <a:r>
              <a:rPr lang="zh-CN" altLang="en-US" sz="1000" dirty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灯具采用对流散热气流孔通道设计，提高灯具散热性能，有效降低</a:t>
            </a: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高驱动平均寿命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通过精心设计的安装支架，可以调节灯具投射角度，并可横向调节，安装方便快捷。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/>
              <a:t>1.</a:t>
            </a:r>
            <a:r>
              <a:rPr lang="zh-CN" altLang="en-US" sz="1000" dirty="0"/>
              <a:t>采用</a:t>
            </a:r>
            <a:r>
              <a:rPr lang="en-US" altLang="zh-CN" sz="1000" dirty="0"/>
              <a:t>DMX512</a:t>
            </a:r>
            <a:r>
              <a:rPr lang="zh-CN" altLang="en-US" sz="1000" dirty="0"/>
              <a:t>（</a:t>
            </a:r>
            <a:r>
              <a:rPr lang="en-US" altLang="zh-CN" sz="1000" dirty="0"/>
              <a:t>1990</a:t>
            </a:r>
            <a:r>
              <a:rPr lang="zh-CN" altLang="en-US" sz="1000" dirty="0"/>
              <a:t>）协议控制， </a:t>
            </a:r>
            <a:r>
              <a:rPr lang="en-US" altLang="zh-CN" sz="1000" dirty="0"/>
              <a:t>1670</a:t>
            </a:r>
            <a:r>
              <a:rPr lang="zh-CN" altLang="en-US" sz="1000" dirty="0"/>
              <a:t>万种</a:t>
            </a:r>
            <a:r>
              <a:rPr lang="en-US" altLang="zh-CN" sz="1000" dirty="0"/>
              <a:t>RGB</a:t>
            </a:r>
            <a:r>
              <a:rPr lang="zh-CN" altLang="en-US" sz="1000" dirty="0"/>
              <a:t>合成真彩色，实现同步、追逐、流水等变化。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en-US" altLang="zh-CN" sz="1000" dirty="0"/>
              <a:t>                       2.</a:t>
            </a:r>
            <a:r>
              <a:rPr lang="zh-CN" altLang="en-US" sz="1000" dirty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/>
              <a:t>广场、户外景观、大桥外立面、大型建筑、主题公园、娱乐场所等地的景观照明。</a:t>
            </a:r>
            <a:endParaRPr lang="zh-CN" altLang="en-US" sz="1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076190" y="116205"/>
            <a:ext cx="199580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83" cy="4166086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F3088A/B5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27076" y="285728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642918"/>
          <a:ext cx="8001000" cy="587470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85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F3082A/B5</a:t>
                      </a:r>
                      <a:endParaRPr lang="zh-CN" altLang="en-US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OSRAM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18PCS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/40°/55°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5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1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7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6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5.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64196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16065" y="1356664"/>
            <a:ext cx="1428760" cy="1541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0643" y="1310426"/>
            <a:ext cx="3947504" cy="243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716593" y="1285226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480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30709" y="3999870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460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057" y="12137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底安装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3057" y="378555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端安装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2895" y="3909695"/>
            <a:ext cx="4077335" cy="271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1751" y="1285226"/>
            <a:ext cx="1981885" cy="203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6065" y="3714118"/>
            <a:ext cx="1643074" cy="155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4430709" y="4071308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480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02147" y="5357192"/>
            <a:ext cx="56778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507.4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F3082B5-18-UN-RC-Y(12-XL-18RGBWN-AJ,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5705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693160" cy="3448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579880"/>
            <a:ext cx="4817745" cy="35452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F3082B5-18-UN-RC-Y(15-XL-18RGBWN-AJ,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740150" cy="36029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844675"/>
            <a:ext cx="4594225" cy="32791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F3082B5-18-UN-RC-Y(20-XL-18RGBWN-AJ,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705860" cy="3489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780280" cy="34378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F3082B5-18-UN-RC-Y(30-XL-18RGBWN-AJ,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844675"/>
            <a:ext cx="3579495" cy="32899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765" y="1628775"/>
            <a:ext cx="5074920" cy="37058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F3082B5-18-UN-RC-Y(40-XL-18RGBWN-AJ,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5170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34160"/>
            <a:ext cx="3953510" cy="3736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700530"/>
            <a:ext cx="4511040" cy="3365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F3082B5-18-UN-RC-Y(55-XL-18RGBWN-AJ,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625600"/>
            <a:ext cx="3738880" cy="355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844675"/>
            <a:ext cx="4577715" cy="3302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F3082B5-18-UN-RC-Y(3015-XL-18RGBWN-AJ,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484630"/>
            <a:ext cx="3781425" cy="35782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412875"/>
            <a:ext cx="4829175" cy="3632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2069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980440"/>
            <a:ext cx="55264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 F3082B5-18-UN-RC-Y(5030-XL-18RGBWN-AJ, L480mm，C，CT)</a:t>
            </a:r>
            <a:endParaRPr lang="en-US" altLang="zh-CN" sz="1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3971" y="5516895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1484630"/>
            <a:ext cx="4133850" cy="36652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484630"/>
            <a:ext cx="4855210" cy="35509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55c6d02c-acbc-4741-9845-f18a005e0879}"/>
</p:tagLst>
</file>

<file path=ppt/tags/tag3.xml><?xml version="1.0" encoding="utf-8"?>
<p:tagLst xmlns:p="http://schemas.openxmlformats.org/presentationml/2006/main">
  <p:tag name="KSO_WM_UNIT_TABLE_BEAUTIFY" val="smartTable{56e04179-9bcc-4860-9fcb-163e17ee4e3a}"/>
</p:tagLst>
</file>

<file path=ppt/tags/tag4.xml><?xml version="1.0" encoding="utf-8"?>
<p:tagLst xmlns:p="http://schemas.openxmlformats.org/presentationml/2006/main">
  <p:tag name="KSO_WM_UNIT_TABLE_BEAUTIFY" val="smartTable{56e04179-9bcc-4860-9fcb-163e17ee4e3a}"/>
</p:tagLst>
</file>

<file path=ppt/tags/tag5.xml><?xml version="1.0" encoding="utf-8"?>
<p:tagLst xmlns:p="http://schemas.openxmlformats.org/presentationml/2006/main">
  <p:tag name="KSO_WM_UNIT_TABLE_BEAUTIFY" val="smartTable{56e04179-9bcc-4860-9fcb-163e17ee4e3a}"/>
</p:tagLst>
</file>

<file path=ppt/tags/tag6.xml><?xml version="1.0" encoding="utf-8"?>
<p:tagLst xmlns:p="http://schemas.openxmlformats.org/presentationml/2006/main">
  <p:tag name="KSO_WM_UNIT_TABLE_BEAUTIFY" val="smartTable{56e04179-9bcc-4860-9fcb-163e17ee4e3a}"/>
</p:tagLst>
</file>

<file path=ppt/tags/tag7.xml><?xml version="1.0" encoding="utf-8"?>
<p:tagLst xmlns:p="http://schemas.openxmlformats.org/presentationml/2006/main">
  <p:tag name="KSO_WM_UNIT_TABLE_BEAUTIFY" val="smartTable{56e04179-9bcc-4860-9fcb-163e17ee4e3a}"/>
</p:tagLst>
</file>

<file path=ppt/tags/tag8.xml><?xml version="1.0" encoding="utf-8"?>
<p:tagLst xmlns:p="http://schemas.openxmlformats.org/presentationml/2006/main">
  <p:tag name="KSO_WM_UNIT_TABLE_BEAUTIFY" val="smartTable{56e04179-9bcc-4860-9fcb-163e17ee4e3a}"/>
</p:tagLst>
</file>

<file path=ppt/tags/tag9.xml><?xml version="1.0" encoding="utf-8"?>
<p:tagLst xmlns:p="http://schemas.openxmlformats.org/presentationml/2006/main">
  <p:tag name="KSO_WM_UNIT_TABLE_BEAUTIFY" val="smartTable{56e04179-9bcc-4860-9fcb-163e17ee4e3a}"/>
</p:tagLst>
</file>

<file path=ppt/tags/tag10.xml><?xml version="1.0" encoding="utf-8"?>
<p:tagLst xmlns:p="http://schemas.openxmlformats.org/presentationml/2006/main">
  <p:tag name="KSO_WM_UNIT_TABLE_BEAUTIFY" val="smartTable{56e04179-9bcc-4860-9fcb-163e17ee4e3a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2736</Words>
  <Application>WPS 演示</Application>
  <PresentationFormat>全屏显示(4:3)</PresentationFormat>
  <Paragraphs>364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139</cp:revision>
  <dcterms:created xsi:type="dcterms:W3CDTF">2015-05-19T08:03:00Z</dcterms:created>
  <dcterms:modified xsi:type="dcterms:W3CDTF">2021-10-30T01:52:26Z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CAA7CBBB56D741C4B9B7D4492CC238EA</vt:lpwstr>
  </property>
  <property fmtid="{D5CDD505-2E9C-101B-9397-08002B2CF9AE}" pid="3" name="KSOProductBuildVer">
    <vt:lpwstr>2052-11.1.0.11045</vt:lpwstr>
  </property>
</Properties>
</file>