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65" r:id="rId4"/>
    <p:sldId id="263" r:id="rId5"/>
    <p:sldId id="264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8370" y="2647417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608" y="2213856"/>
            <a:ext cx="7056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</a:rPr>
              <a:t>型号</a:t>
            </a:r>
            <a:r>
              <a:rPr lang="en-US" altLang="zh-CN" b="1" dirty="0" smtClean="0">
                <a:solidFill>
                  <a:srgbClr val="FF0000"/>
                </a:solidFill>
              </a:rPr>
              <a:t>:F3191/F3192/F3293/F3194A】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722992"/>
              </p:ext>
            </p:extLst>
          </p:nvPr>
        </p:nvGraphicFramePr>
        <p:xfrm>
          <a:off x="321439" y="3049783"/>
          <a:ext cx="8501122" cy="3808217"/>
        </p:xfrm>
        <a:graphic>
          <a:graphicData uri="http://schemas.openxmlformats.org/drawingml/2006/table">
            <a:tbl>
              <a:tblPr/>
              <a:tblGrid>
                <a:gridCol w="4250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8217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使用防水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透气螺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塞平衡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内外压差，避免热胀冷缩时吸进水气，出线凝结现象；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护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防雷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: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设计中采用针对感应雷击及静电（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ESD)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的专用防护元件，器件性能符合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IEC61000-4(Level4)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的检测标准。突波电流（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Peak Current)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最高可达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3000A(8/20</a:t>
                      </a:r>
                      <a:r>
                        <a:rPr lang="el-GR" altLang="zh-CN" sz="1100" dirty="0" smtClean="0">
                          <a:cs typeface="Arial" charset="0"/>
                        </a:rPr>
                        <a:t>μ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S) 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结构：</a:t>
                      </a:r>
                      <a:endParaRPr lang="en-US" altLang="zh-CN" sz="1100" dirty="0" smtClean="0"/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根据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散热特性，合理的散热通路设计，使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的热量快速通过灯具结构传导出来，保证</a:t>
                      </a:r>
                      <a:r>
                        <a:rPr lang="en-US" altLang="zh-CN" sz="1100" dirty="0" smtClean="0">
                          <a:latin typeface="宋体" charset="-122"/>
                        </a:rPr>
                        <a:t>LED</a:t>
                      </a:r>
                      <a:r>
                        <a:rPr lang="zh-CN" altLang="en-US" sz="1100" dirty="0" smtClean="0">
                          <a:latin typeface="宋体" charset="-122"/>
                        </a:rPr>
                        <a:t>发光效率及使用寿命；</a:t>
                      </a:r>
                      <a:endParaRPr lang="zh-CN" altLang="en-US" sz="1100" dirty="0" smtClean="0">
                        <a:cs typeface="Arial" charset="0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3.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通过精心设计的安装支架，可以精确调节灯具投射角度，并可横向调节，安装方便快捷。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宽范围的输入电压：全电压，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100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～</a:t>
                      </a:r>
                      <a:r>
                        <a:rPr lang="en-US" altLang="zh-CN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240VAC±10% , </a:t>
                      </a: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设计优点：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1.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,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全电压能保证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灯具的亮度及寿命。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1100" dirty="0" smtClean="0">
                          <a:cs typeface="Arial" charset="0"/>
                        </a:rPr>
                        <a:t>2 .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产品及系统安装成本低，节省安装成本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;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安装方便快速，保证</a:t>
                      </a:r>
                      <a:r>
                        <a:rPr lang="en-US" altLang="zh-CN" sz="1100" dirty="0" smtClean="0">
                          <a:cs typeface="Arial" charset="0"/>
                        </a:rPr>
                        <a:t>LED</a:t>
                      </a:r>
                      <a:r>
                        <a:rPr lang="zh-CN" altLang="en-US" sz="1100" dirty="0" smtClean="0">
                          <a:cs typeface="Arial" charset="0"/>
                        </a:rPr>
                        <a:t>产品及系统的质量。</a:t>
                      </a:r>
                      <a:endParaRPr lang="en-US" altLang="zh-CN" sz="1100" dirty="0" smtClean="0">
                        <a:cs typeface="Arial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</a:rPr>
                        <a:t>安全规范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</a:rPr>
                        <a:t>：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灯具严格按照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CQC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（中国质量认证中心）、</a:t>
                      </a:r>
                      <a:r>
                        <a:rPr lang="en-US" altLang="zh-CN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EMC</a:t>
                      </a:r>
                      <a:r>
                        <a:rPr lang="zh-CN" altLang="en-US" sz="1100" b="0" dirty="0" smtClean="0">
                          <a:latin typeface="宋体" charset="-122"/>
                          <a:ea typeface="Arial Unicode MS" pitchFamily="34" charset="-122"/>
                          <a:cs typeface="Arial Unicode MS" pitchFamily="34" charset="-122"/>
                        </a:rPr>
                        <a:t>（电磁兼容）标准设计。</a:t>
                      </a:r>
                      <a:endParaRPr lang="en-US" altLang="zh-CN" sz="1100" b="0" dirty="0" smtClean="0">
                        <a:latin typeface="宋体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 smtClean="0">
                          <a:solidFill>
                            <a:srgbClr val="FF0000"/>
                          </a:solidFill>
                          <a:cs typeface="Arial" charset="0"/>
                        </a:rPr>
                        <a:t>光学：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混光更均匀，白色效果更纯正。</a:t>
                      </a:r>
                      <a:endParaRPr lang="en-US" altLang="zh-CN" sz="110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控制方式：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</a:rPr>
                        <a:t>1.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标准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zh-CN" sz="1100" dirty="0" smtClean="0"/>
                        <a:t> 2.</a:t>
                      </a:r>
                      <a:r>
                        <a:rPr lang="zh-CN" altLang="en-US" sz="1100" dirty="0" smtClean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：广场、户外景观、大桥外立面、大型建筑、主题公园、娱乐场所等地景观照明</a:t>
                      </a:r>
                      <a:r>
                        <a:rPr lang="zh-CN" altLang="en-US" sz="1100" dirty="0" smtClean="0"/>
                        <a:t>。</a:t>
                      </a:r>
                      <a:endParaRPr lang="zh-CN" altLang="en-US" sz="11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15840"/>
            <a:ext cx="3437844" cy="19337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544823"/>
              </p:ext>
            </p:extLst>
          </p:nvPr>
        </p:nvGraphicFramePr>
        <p:xfrm>
          <a:off x="611560" y="642918"/>
          <a:ext cx="8001000" cy="6124093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F3191/F3192/F3293/F3194A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美国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CREE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，原装进口高亮度发光二极管（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18/24/30/36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红绿蓝白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红绿蓝</a:t>
                      </a:r>
                      <a:r>
                        <a:rPr kumimoji="0" lang="zh-CN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光束角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+mn-cs"/>
                        </a:rPr>
                        <a:t>(FWHM)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°/20°/30°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/40°/55°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/30*15°/50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铝挤型灯体，阳极氧化喷砂表面处理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玻璃材质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6mm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钢化超白玻璃，碧玉黑表面颜色处理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88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3*1.0mm²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5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3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kg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27076" y="357166"/>
            <a:ext cx="7416824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604396"/>
              </p:ext>
            </p:extLst>
          </p:nvPr>
        </p:nvGraphicFramePr>
        <p:xfrm>
          <a:off x="395536" y="1124744"/>
          <a:ext cx="8429683" cy="4166086"/>
        </p:xfrm>
        <a:graphic>
          <a:graphicData uri="http://schemas.openxmlformats.org/drawingml/2006/table">
            <a:tbl>
              <a:tblPr/>
              <a:tblGrid>
                <a:gridCol w="514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8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4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6533">
                  <a:extLst>
                    <a:ext uri="{9D8B030D-6E8A-4147-A177-3AD203B41FA5}">
                      <a16:colId xmlns:a16="http://schemas.microsoft.com/office/drawing/2014/main" val="1202244464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型号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F3191A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F3192A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F3293A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F3194A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F3195A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F3196A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F3197A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F3198A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F3199A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颗数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36*4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长度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117W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146W</a:t>
                      </a: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233W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291W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525W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</a:p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542" marR="5542" marT="55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83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底安装尺寸图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588731"/>
            <a:ext cx="7917679" cy="34541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404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mm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）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642910" y="121442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端</a:t>
            </a:r>
            <a:r>
              <a:rPr lang="zh-CN" altLang="en-US" b="1" dirty="0" smtClean="0"/>
              <a:t>安装尺寸图</a:t>
            </a:r>
            <a:endParaRPr lang="zh-CN" altLang="en-US" b="1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71500" y="65448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Arial" pitchFamily="34" charset="0"/>
                <a:ea typeface="黑体" pitchFamily="2" charset="-122"/>
                <a:cs typeface="Arial" pitchFamily="34" charset="0"/>
              </a:rPr>
              <a:t>灯具尺寸</a:t>
            </a:r>
            <a:endParaRPr lang="zh-CN" altLang="en-US" sz="1600" b="1" dirty="0">
              <a:solidFill>
                <a:schemeClr val="bg1"/>
              </a:solidFill>
              <a:latin typeface="Arial" pitchFamily="34" charset="0"/>
              <a:ea typeface="黑体" pitchFamily="2" charset="-122"/>
              <a:cs typeface="Arial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r="21809"/>
          <a:stretch/>
        </p:blipFill>
        <p:spPr>
          <a:xfrm>
            <a:off x="498268" y="1583754"/>
            <a:ext cx="6594012" cy="38223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372" y="1561926"/>
            <a:ext cx="1295032" cy="19824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3913700"/>
            <a:ext cx="1811755" cy="145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49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671</Words>
  <Application>Microsoft Office PowerPoint</Application>
  <PresentationFormat>全屏显示(4:3)</PresentationFormat>
  <Paragraphs>121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 Unicode MS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187</cp:revision>
  <dcterms:created xsi:type="dcterms:W3CDTF">2015-05-19T08:03:50Z</dcterms:created>
  <dcterms:modified xsi:type="dcterms:W3CDTF">2021-02-22T09:29:30Z</dcterms:modified>
</cp:coreProperties>
</file>