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4290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924944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:F4014】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357505" y="3789045"/>
          <a:ext cx="8252460" cy="2606040"/>
        </p:xfrm>
        <a:graphic>
          <a:graphicData uri="http://schemas.openxmlformats.org/drawingml/2006/table">
            <a:tbl>
              <a:tblPr/>
              <a:tblGrid>
                <a:gridCol w="4126230"/>
                <a:gridCol w="4126230"/>
              </a:tblGrid>
              <a:tr h="26060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的热量快速通过灯具结构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传导出来，保证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压铸铝灯体，静电喷塑表面处理；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采用大功率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光源，驱动集成于灯板上，性价比高；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4.3mm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钢化超白玻璃，钻石银表面颜色处理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通过精心设计的定制安装支架，可以配合不同的瓦片固定，并可调节灯具投射角度，安装方便快捷。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主要应用于单体建筑、历史建筑群砖瓦墙照明；寺庙、寺院、古建筑或仿古建筑等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9234" y="682305"/>
            <a:ext cx="2945532" cy="20643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20" y="1195070"/>
          <a:ext cx="8001000" cy="496887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08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F4014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LED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暖白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3mm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钢化超白玻璃，钻石银颜色表面处理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350mA/500mA/700mA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恒流驱动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5W/8W/11W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0.8Kg 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9687" y="1754533"/>
            <a:ext cx="6524625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1747837"/>
            <a:ext cx="655320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39552" y="75923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1307" y="1102261"/>
            <a:ext cx="457200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/>
              <a:t> F4014A-5-24DC（20-OL-5WN-AA，CT）</a:t>
            </a:r>
            <a:endParaRPr lang="en-US" altLang="zh-CN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578" y="5444821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709670" cy="33991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3065"/>
            <a:ext cx="4988560" cy="35318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39552" y="75923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1307" y="1102261"/>
            <a:ext cx="457200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/>
              <a:t> F4014A-5-24DC（30-OL-5WN-AA，CT）</a:t>
            </a:r>
            <a:endParaRPr lang="en-US" altLang="zh-CN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578" y="5444821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601085" cy="33324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700530"/>
            <a:ext cx="5055235" cy="35883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635e644-64f8-4e76-abc8-3b66bea2b2ec}"/>
  <p:tag name="TABLE_ENDDRAG_ORIGIN_RECT" val="630*391"/>
  <p:tag name="TABLE_ENDDRAG_RECT" val="50*94*630*391"/>
</p:tagLst>
</file>

<file path=ppt/tags/tag2.xml><?xml version="1.0" encoding="utf-8"?>
<p:tagLst xmlns:p="http://schemas.openxmlformats.org/presentationml/2006/main">
  <p:tag name="KSO_WM_UNIT_TABLE_BEAUTIFY" val="smartTable{e41edf64-a073-492d-9ebc-5966a9be38ad}"/>
</p:tagLst>
</file>

<file path=ppt/tags/tag3.xml><?xml version="1.0" encoding="utf-8"?>
<p:tagLst xmlns:p="http://schemas.openxmlformats.org/presentationml/2006/main">
  <p:tag name="KSO_WM_UNIT_TABLE_BEAUTIFY" val="smartTable{e41edf64-a073-492d-9ebc-5966a9be38ad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WPS 演示</Application>
  <PresentationFormat>全屏显示(4:3)</PresentationFormat>
  <Paragraphs>123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161</cp:revision>
  <dcterms:created xsi:type="dcterms:W3CDTF">2015-05-19T08:03:00Z</dcterms:created>
  <dcterms:modified xsi:type="dcterms:W3CDTF">2021-11-01T06:38:10Z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2D9DE952D9D948A994FCE3498B09B53F</vt:lpwstr>
  </property>
  <property fmtid="{D5CDD505-2E9C-101B-9397-08002B2CF9AE}" pid="3" name="KSOProductBuildVer">
    <vt:lpwstr>2052-11.1.0.11045</vt:lpwstr>
  </property>
</Properties>
</file>