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4290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8259" y="3060834"/>
            <a:ext cx="7056784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:F4015】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285720" y="3875400"/>
          <a:ext cx="8501122" cy="2577338"/>
        </p:xfrm>
        <a:graphic>
          <a:graphicData uri="http://schemas.openxmlformats.org/drawingml/2006/table">
            <a:tbl>
              <a:tblPr/>
              <a:tblGrid>
                <a:gridCol w="4250561"/>
                <a:gridCol w="4250561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</a:t>
                      </a:r>
                      <a:r>
                        <a:rPr lang="zh-CN" altLang="en-US" sz="11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灯体轻薄、小巧</a:t>
                      </a:r>
                      <a:r>
                        <a:rPr lang="en-US" altLang="zh-CN" sz="11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静电喷塑表面处理；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1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通过精心设计的安装支架，可以配合不同的瓦片固定，实现更灵活的角度调节功能，安装方便快捷。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主要应用于单体建筑、历史建筑群砖瓦墙照明；寺庙、寺院、古建筑或仿古建筑等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4695" y="764540"/>
            <a:ext cx="2523490" cy="21545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51" y="1196623"/>
          <a:ext cx="8001000" cy="411619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F4015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LED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3颗/6颗</a:t>
                      </a:r>
                      <a:endParaRPr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暖白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13°/20°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</a:t>
                      </a:r>
                      <a:r>
                        <a:rPr lang="zh-CN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/40*16°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3mm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钢化超白玻璃，钻石银颜色表面处理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350mA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恒流驱动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3W</a:t>
                      </a:r>
                      <a:r>
                        <a:rPr lang="zh-CN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r>
                        <a:rPr lang="zh-CN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）；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0.8Kg </a:t>
                      </a:r>
                      <a:endParaRPr lang="en-US" altLang="zh-CN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0" y="1196340"/>
            <a:ext cx="5745480" cy="31883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d7e2741-63b3-41c2-a248-b7dc2eaa12d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WPS 演示</Application>
  <PresentationFormat>全屏显示(4:3)</PresentationFormat>
  <Paragraphs>83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黑体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163</cp:revision>
  <dcterms:created xsi:type="dcterms:W3CDTF">2015-05-19T08:03:00Z</dcterms:created>
  <dcterms:modified xsi:type="dcterms:W3CDTF">2021-07-19T03:44:56Z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B62FF8429E6340BE962AE89F8E5588C4</vt:lpwstr>
  </property>
  <property fmtid="{D5CDD505-2E9C-101B-9397-08002B2CF9AE}" pid="3" name="KSOProductBuildVer">
    <vt:lpwstr>2052-11.1.0.10667</vt:lpwstr>
  </property>
</Properties>
</file>