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3"/>
    <p:sldId id="261" r:id="rId4"/>
    <p:sldId id="258" r:id="rId5"/>
    <p:sldId id="264" r:id="rId6"/>
    <p:sldId id="263" r:id="rId7"/>
    <p:sldId id="268" r:id="rId8"/>
    <p:sldId id="269" r:id="rId9"/>
    <p:sldId id="270" r:id="rId10"/>
    <p:sldId id="271" r:id="rId11"/>
    <p:sldId id="272" r:id="rId12"/>
    <p:sldId id="259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56870" y="2286000"/>
            <a:ext cx="8287385" cy="27559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5039820" y="2000240"/>
            <a:ext cx="266451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:F1121A/B5/B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/>
        </p:nvGraphicFramePr>
        <p:xfrm>
          <a:off x="285720" y="2571744"/>
          <a:ext cx="8358218" cy="3834638"/>
        </p:xfrm>
        <a:graphic>
          <a:graphicData uri="http://schemas.openxmlformats.org/drawingml/2006/table">
            <a:tbl>
              <a:tblPr/>
              <a:tblGrid>
                <a:gridCol w="4179109"/>
                <a:gridCol w="4179109"/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1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防护等级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</a:t>
                      </a:r>
                      <a:r>
                        <a:rPr lang="en-US" altLang="zh-CN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1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、不锈钢安装支架，耐腐蚀，有质感美观；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碧玉黑丝印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钢化超白玻璃，透光率高。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安全规范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：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灯具严格按照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CQC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（中国质量认证中心）、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EMC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（电磁兼容）标准设计。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安装：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型支架，安装简单方便。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光学</a:t>
                      </a:r>
                      <a:r>
                        <a:rPr lang="en-US" altLang="zh-CN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采用四合一</a:t>
                      </a:r>
                      <a:r>
                        <a:rPr lang="en-US" altLang="zh-CN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RGBW LED</a:t>
                      </a:r>
                      <a:r>
                        <a:rPr lang="zh-CN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，能够调出全白光系列</a:t>
                      </a:r>
                      <a:r>
                        <a:rPr lang="en-US" altLang="zh-CN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(6000K</a:t>
                      </a:r>
                      <a:r>
                        <a:rPr lang="zh-CN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5000K</a:t>
                      </a:r>
                      <a:r>
                        <a:rPr lang="zh-CN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4000K</a:t>
                      </a:r>
                      <a:r>
                        <a:rPr lang="zh-CN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3000K</a:t>
                      </a:r>
                      <a:r>
                        <a:rPr lang="zh-CN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2200K)</a:t>
                      </a:r>
                      <a:r>
                        <a:rPr lang="zh-CN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及各种不同彩色光（水蓝色、天蓝色、淡紫色、淡绿色、琥珀色、水红色）</a:t>
                      </a:r>
                      <a:r>
                        <a:rPr lang="en-US" altLang="zh-CN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zh-CN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混光更均匀，白色效果更纯正。</a:t>
                      </a:r>
                      <a:endParaRPr lang="zh-CN" altLang="en-US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控制方式：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采用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）标准控制，</a:t>
                      </a: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zh-CN" altLang="en-US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应用场所：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单体建筑、历史建筑群外墙照明，大楼内光外透照明，室内局部照明，绿化景观照明，广告牌照明，酒吧、舞厅等娱乐场所气氛照明等。</a:t>
                      </a:r>
                      <a:endParaRPr lang="en-US" altLang="zh-CN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183" y="271495"/>
            <a:ext cx="1363636" cy="191341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03378" y="873926"/>
            <a:ext cx="8001029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07206" y="1196752"/>
          <a:ext cx="8001000" cy="4673302"/>
        </p:xfrm>
        <a:graphic>
          <a:graphicData uri="http://schemas.openxmlformats.org/drawingml/2006/table">
            <a:tbl>
              <a:tblPr/>
              <a:tblGrid>
                <a:gridCol w="2928931"/>
                <a:gridCol w="5072069"/>
              </a:tblGrid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F1121A/B5/B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4W/6.5W/9W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颗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 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/4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红绿蓝中性白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12°/15°/20°/30°/40°/55°</a:t>
                      </a:r>
                      <a:endParaRPr lang="zh-CN" altLang="en-US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压铸铝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,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银灰色静电喷塑表面处理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 mm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 24V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外置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350mA/500mA/700mA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5W /7W/12W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6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*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0.35mm² 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硅橡胶线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8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III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类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-20℃~+55 ℃(Ta+10℃)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40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净重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1.0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467544" y="7145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 （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3925" y="1657350"/>
            <a:ext cx="7296150" cy="35433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467544" y="7145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 （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1124585"/>
            <a:ext cx="8263255" cy="470979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84530" y="692785"/>
            <a:ext cx="7817485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33" y="5229458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233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3878" y="1052814"/>
            <a:ext cx="47599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/>
              <a:t>F1121A-1-24DC-RC-Y（12-XL-1RGBWN-AJ，P4）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56385"/>
            <a:ext cx="3937635" cy="35509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340" y="1691640"/>
            <a:ext cx="4723765" cy="34156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84530" y="692785"/>
            <a:ext cx="7817485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33" y="5229458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236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3878" y="1052814"/>
            <a:ext cx="47599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/>
              <a:t>F1121A-1-24DC-RC-Y（1</a:t>
            </a:r>
            <a:r>
              <a:rPr lang="en-US" altLang="zh-CN" dirty="0"/>
              <a:t>5</a:t>
            </a:r>
            <a:r>
              <a:rPr lang="zh-CN" altLang="en-US" dirty="0"/>
              <a:t>-XL-1RGBWN-AJ，P4）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601470"/>
            <a:ext cx="3724910" cy="34474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809115"/>
            <a:ext cx="4687570" cy="34201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84530" y="692785"/>
            <a:ext cx="7817485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33" y="5229458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232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3878" y="1052814"/>
            <a:ext cx="47599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/>
              <a:t>F1121A-1-24DC-RC-Y（</a:t>
            </a:r>
            <a:r>
              <a:rPr lang="en-US" altLang="zh-CN" dirty="0"/>
              <a:t>20</a:t>
            </a:r>
            <a:r>
              <a:rPr lang="zh-CN" altLang="en-US" dirty="0"/>
              <a:t>-XL-1RGBWN-AJ，P4）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628775"/>
            <a:ext cx="3582035" cy="33851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345" y="1772920"/>
            <a:ext cx="4644390" cy="34474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84530" y="692785"/>
            <a:ext cx="7817485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33" y="5229458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201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3878" y="1052814"/>
            <a:ext cx="47599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/>
              <a:t>F1121A-1-24DC-RC-Y（</a:t>
            </a:r>
            <a:r>
              <a:rPr lang="en-US" altLang="zh-CN" dirty="0"/>
              <a:t>30</a:t>
            </a:r>
            <a:r>
              <a:rPr lang="zh-CN" altLang="en-US" dirty="0"/>
              <a:t>-XL-1RGBWN-AJ，P4）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940175" cy="36747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445" y="1628775"/>
            <a:ext cx="4722495" cy="34404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84530" y="692785"/>
            <a:ext cx="7817485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33" y="5229458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212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3878" y="1052814"/>
            <a:ext cx="47599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/>
              <a:t>F1121A-1-24DC-RC-Y（</a:t>
            </a:r>
            <a:r>
              <a:rPr lang="en-US" altLang="zh-CN" dirty="0"/>
              <a:t>40</a:t>
            </a:r>
            <a:r>
              <a:rPr lang="zh-CN" altLang="en-US" dirty="0"/>
              <a:t>-XL-1RGBWN-AJ，P4）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56385"/>
            <a:ext cx="3463290" cy="331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155" y="1628775"/>
            <a:ext cx="4824095" cy="36125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84530" y="692785"/>
            <a:ext cx="7817485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33" y="5229458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211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3878" y="1052814"/>
            <a:ext cx="47599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/>
              <a:t>F1121A-1-24DC-RC-Y（</a:t>
            </a:r>
            <a:r>
              <a:rPr lang="en-US" altLang="zh-CN" dirty="0"/>
              <a:t>55</a:t>
            </a:r>
            <a:r>
              <a:rPr lang="zh-CN" altLang="en-US" dirty="0"/>
              <a:t>-XL-1RGBWN-AJ，P4）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4630"/>
            <a:ext cx="3929380" cy="3514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380" y="1443990"/>
            <a:ext cx="4862195" cy="35121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0003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系统图（全彩）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8662" y="1285860"/>
            <a:ext cx="613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RC-Y</a:t>
            </a:r>
            <a:endParaRPr lang="zh-CN" altLang="en-US" dirty="0"/>
          </a:p>
        </p:txBody>
      </p:sp>
      <p:sp>
        <p:nvSpPr>
          <p:cNvPr id="5" name="TextBox 3"/>
          <p:cNvSpPr txBox="1"/>
          <p:nvPr/>
        </p:nvSpPr>
        <p:spPr>
          <a:xfrm>
            <a:off x="1500166" y="5357826"/>
            <a:ext cx="5793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/>
              <a:t>说明：</a:t>
            </a:r>
            <a:r>
              <a:rPr lang="en-US" altLang="zh-CN" sz="1200" dirty="0"/>
              <a:t> (1)</a:t>
            </a:r>
            <a:r>
              <a:rPr lang="zh-CN" altLang="en-US" sz="1200" dirty="0"/>
              <a:t>信号线布线大于</a:t>
            </a:r>
            <a:r>
              <a:rPr lang="en-US" altLang="zh-CN" sz="1200" dirty="0">
                <a:solidFill>
                  <a:srgbClr val="FF0000"/>
                </a:solidFill>
              </a:rPr>
              <a:t>300</a:t>
            </a:r>
            <a:r>
              <a:rPr lang="zh-CN" altLang="en-US" sz="1200" dirty="0"/>
              <a:t>米或灯具超过</a:t>
            </a:r>
            <a:r>
              <a:rPr lang="en-US" altLang="zh-CN" sz="1200" dirty="0">
                <a:solidFill>
                  <a:srgbClr val="FF0000"/>
                </a:solidFill>
              </a:rPr>
              <a:t>32PCS</a:t>
            </a:r>
            <a:r>
              <a:rPr lang="zh-CN" altLang="en-US" sz="1200" dirty="0"/>
              <a:t>，需要增加信号中继器</a:t>
            </a:r>
            <a:r>
              <a:rPr lang="en-US" altLang="zh-CN" sz="1200" dirty="0"/>
              <a:t>(DCS-401)</a:t>
            </a:r>
            <a:r>
              <a:rPr lang="zh-CN" altLang="en-US" sz="1200" dirty="0"/>
              <a:t>。</a:t>
            </a:r>
            <a:endParaRPr lang="zh-CN" altLang="en-US" sz="12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09613" y="1928813"/>
            <a:ext cx="772318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357422" y="3143248"/>
            <a:ext cx="63991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DC 24V</a:t>
            </a:r>
            <a:endParaRPr lang="zh-CN" alt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2289007" y="4357694"/>
            <a:ext cx="63991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DC 24V</a:t>
            </a:r>
            <a:endParaRPr lang="zh-CN" altLang="en-US" sz="1200" dirty="0"/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TABLE_BEAUTIFY" val="smartTable{74e1fc51-ebe3-4024-82e6-4c816c847cd1}"/>
</p:tagLst>
</file>

<file path=ppt/tags/tag2.xml><?xml version="1.0" encoding="utf-8"?>
<p:tagLst xmlns:p="http://schemas.openxmlformats.org/presentationml/2006/main">
  <p:tag name="KSO_WM_UNIT_TABLE_BEAUTIFY" val="smartTable{59d9bf85-8645-4280-bea8-7142944960ae}"/>
</p:tagLst>
</file>

<file path=ppt/tags/tag3.xml><?xml version="1.0" encoding="utf-8"?>
<p:tagLst xmlns:p="http://schemas.openxmlformats.org/presentationml/2006/main">
  <p:tag name="KSO_WM_UNIT_TABLE_BEAUTIFY" val="smartTable{59d9bf85-8645-4280-bea8-7142944960ae}"/>
</p:tagLst>
</file>

<file path=ppt/tags/tag4.xml><?xml version="1.0" encoding="utf-8"?>
<p:tagLst xmlns:p="http://schemas.openxmlformats.org/presentationml/2006/main">
  <p:tag name="KSO_WM_UNIT_TABLE_BEAUTIFY" val="smartTable{59d9bf85-8645-4280-bea8-7142944960ae}"/>
</p:tagLst>
</file>

<file path=ppt/tags/tag5.xml><?xml version="1.0" encoding="utf-8"?>
<p:tagLst xmlns:p="http://schemas.openxmlformats.org/presentationml/2006/main">
  <p:tag name="KSO_WM_UNIT_TABLE_BEAUTIFY" val="smartTable{59d9bf85-8645-4280-bea8-7142944960ae}"/>
</p:tagLst>
</file>

<file path=ppt/tags/tag6.xml><?xml version="1.0" encoding="utf-8"?>
<p:tagLst xmlns:p="http://schemas.openxmlformats.org/presentationml/2006/main">
  <p:tag name="KSO_WM_UNIT_TABLE_BEAUTIFY" val="smartTable{59d9bf85-8645-4280-bea8-7142944960ae}"/>
</p:tagLst>
</file>

<file path=ppt/tags/tag7.xml><?xml version="1.0" encoding="utf-8"?>
<p:tagLst xmlns:p="http://schemas.openxmlformats.org/presentationml/2006/main">
  <p:tag name="KSO_WM_UNIT_TABLE_BEAUTIFY" val="smartTable{59d9bf85-8645-4280-bea8-7142944960ae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1214</Words>
  <Application>WPS 演示</Application>
  <PresentationFormat>全屏显示(4:3)</PresentationFormat>
  <Paragraphs>202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黑体</vt:lpstr>
      <vt:lpstr>Calibri</vt:lpstr>
      <vt:lpstr>Arial Unicode MS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81</cp:revision>
  <dcterms:created xsi:type="dcterms:W3CDTF">2015-05-19T08:03:00Z</dcterms:created>
  <dcterms:modified xsi:type="dcterms:W3CDTF">2021-10-29T02:59:48Z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D7885F3D0EFD40C3AB958904F9FB8EC5</vt:lpwstr>
  </property>
  <property fmtid="{D5CDD505-2E9C-101B-9397-08002B2CF9AE}" pid="3" name="KSOProductBuildVer">
    <vt:lpwstr>2052-11.1.0.11045</vt:lpwstr>
  </property>
</Properties>
</file>