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3"/>
    <p:sldId id="262" r:id="rId4"/>
    <p:sldId id="263" r:id="rId5"/>
    <p:sldId id="269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8943" y="235774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28728" y="2000557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:F2224A-18】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72198" y="2000240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5536" y="2643499"/>
            <a:ext cx="8391306" cy="374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使用防水透气螺塞，平衡内外压差，</a:t>
            </a:r>
            <a:r>
              <a:rPr lang="zh-CN" altLang="en-US" sz="1000" dirty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IP66/IP67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可选。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安装支架通过刻度盘来精确调节纵向角度，灯具角度可以调节。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安装：</a:t>
            </a:r>
            <a:r>
              <a:rPr lang="zh-CN" altLang="en-US" sz="1000" dirty="0"/>
              <a:t>通过</a:t>
            </a:r>
            <a:r>
              <a:rPr lang="en-US" altLang="zh-CN" sz="1000" dirty="0"/>
              <a:t>U</a:t>
            </a:r>
            <a:r>
              <a:rPr lang="zh-CN" altLang="en-US" sz="1000" dirty="0"/>
              <a:t>型支架，安装简单方便。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光学</a:t>
            </a:r>
            <a:r>
              <a:rPr lang="en-US" altLang="zh-CN" sz="1000" b="1" dirty="0">
                <a:solidFill>
                  <a:srgbClr val="FF0000"/>
                </a:solidFill>
              </a:rPr>
              <a:t>: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控制方式：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dirty="0"/>
              <a:t>标准</a:t>
            </a:r>
            <a:r>
              <a:rPr lang="en-US" altLang="zh-CN" sz="1000" dirty="0"/>
              <a:t>DMX512</a:t>
            </a:r>
            <a:r>
              <a:rPr lang="zh-CN" altLang="en-US" sz="1000" dirty="0"/>
              <a:t>（</a:t>
            </a:r>
            <a:r>
              <a:rPr lang="en-US" altLang="zh-CN" sz="1000" dirty="0"/>
              <a:t>1990</a:t>
            </a:r>
            <a:r>
              <a:rPr lang="zh-CN" altLang="en-US" sz="1000" dirty="0"/>
              <a:t>）协议控制，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1670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万种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合成真彩色，实现同步、追逐、流水等变化。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/>
              <a:t>广场、公园及雕塑橱窗、标志物、桥梁、建筑立面照明、景区景观照明。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endParaRPr lang="en-US" altLang="zh-CN" sz="1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239" y="165786"/>
            <a:ext cx="2058944" cy="20176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55638" y="714598"/>
            <a:ext cx="7876802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78853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F2224A-18 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OSRAM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四合一红绿蓝白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四合一红绿蓝</a:t>
                      </a:r>
                      <a:r>
                        <a:rPr lang="zh-CN" altLang="en-US" sz="11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光束角（</a:t>
                      </a:r>
                      <a:r>
                        <a:rPr kumimoji="0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FWHM</a:t>
                      </a: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kumimoji="0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</a:t>
                      </a:r>
                      <a:r>
                        <a:rPr lang="zh-CN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/20°/30°/40°/55°/30*15°/50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78W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III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5.5KG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670" y="1347470"/>
            <a:ext cx="7058025" cy="4162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500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5425" y="1333500"/>
            <a:ext cx="615315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F2224A-18-36DC-RC-Y（12-XL-18RGBWN-C，CT）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4025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542665" cy="3289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904105" cy="35655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F2224A-18-36DC-RC-Y（15-XL-18RGBWN-C，CT）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4146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501775"/>
            <a:ext cx="3804920" cy="3505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469390"/>
            <a:ext cx="4694555" cy="35350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F2224A-18-36DC-RC-Y（20-XL-18RGBWN-C，CT）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4067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84630"/>
            <a:ext cx="3995420" cy="36429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590" y="1700530"/>
            <a:ext cx="4761865" cy="32683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F2224A-18-36DC-RC-Y（30-XL-18RGBWN-C，CT）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3488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556385"/>
            <a:ext cx="3769995" cy="34950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602105"/>
            <a:ext cx="4978400" cy="36531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F2224A-18-36DC-RC-Y（40-XL-18RGBWN-C，CT）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3772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847"/>
          <a:stretch>
            <a:fillRect/>
          </a:stretch>
        </p:blipFill>
        <p:spPr>
          <a:xfrm>
            <a:off x="179705" y="1642110"/>
            <a:ext cx="3438525" cy="32531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155" y="1484630"/>
            <a:ext cx="5043170" cy="36201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F2224A-18-36DC-RC-Y（55-XL-18RGBWN-C，CT）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3757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56080"/>
            <a:ext cx="3674745" cy="35458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3070"/>
            <a:ext cx="4817745" cy="34524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408241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F2224A-18-36DC-RC-Y（3015-XL-18RGBWN-C，CT）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4097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28775"/>
            <a:ext cx="3629025" cy="34524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0530"/>
            <a:ext cx="5053965" cy="3637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408241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F2224A-18-36DC-RC-Y（5030-XL-18RGBWN-C，CT）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3420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" y="1484630"/>
            <a:ext cx="3669030" cy="3406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556385"/>
            <a:ext cx="4724400" cy="35134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195fe04f-b3de-43e1-b3fb-d98151609fa6}"/>
</p:tagLst>
</file>

<file path=ppt/tags/tag2.xml><?xml version="1.0" encoding="utf-8"?>
<p:tagLst xmlns:p="http://schemas.openxmlformats.org/presentationml/2006/main">
  <p:tag name="KSO_WM_UNIT_TABLE_BEAUTIFY" val="smartTable{6fdbaba9-f1f3-4eba-814e-208845d93e1e}"/>
</p:tagLst>
</file>

<file path=ppt/tags/tag3.xml><?xml version="1.0" encoding="utf-8"?>
<p:tagLst xmlns:p="http://schemas.openxmlformats.org/presentationml/2006/main">
  <p:tag name="KSO_WM_UNIT_TABLE_BEAUTIFY" val="smartTable{6fdbaba9-f1f3-4eba-814e-208845d93e1e}"/>
</p:tagLst>
</file>

<file path=ppt/tags/tag4.xml><?xml version="1.0" encoding="utf-8"?>
<p:tagLst xmlns:p="http://schemas.openxmlformats.org/presentationml/2006/main">
  <p:tag name="KSO_WM_UNIT_TABLE_BEAUTIFY" val="smartTable{6fdbaba9-f1f3-4eba-814e-208845d93e1e}"/>
</p:tagLst>
</file>

<file path=ppt/tags/tag5.xml><?xml version="1.0" encoding="utf-8"?>
<p:tagLst xmlns:p="http://schemas.openxmlformats.org/presentationml/2006/main">
  <p:tag name="KSO_WM_UNIT_TABLE_BEAUTIFY" val="smartTable{6fdbaba9-f1f3-4eba-814e-208845d93e1e}"/>
</p:tagLst>
</file>

<file path=ppt/tags/tag6.xml><?xml version="1.0" encoding="utf-8"?>
<p:tagLst xmlns:p="http://schemas.openxmlformats.org/presentationml/2006/main">
  <p:tag name="KSO_WM_UNIT_TABLE_BEAUTIFY" val="smartTable{6fdbaba9-f1f3-4eba-814e-208845d93e1e}"/>
</p:tagLst>
</file>

<file path=ppt/tags/tag7.xml><?xml version="1.0" encoding="utf-8"?>
<p:tagLst xmlns:p="http://schemas.openxmlformats.org/presentationml/2006/main">
  <p:tag name="KSO_WM_UNIT_TABLE_BEAUTIFY" val="smartTable{6fdbaba9-f1f3-4eba-814e-208845d93e1e}"/>
</p:tagLst>
</file>

<file path=ppt/tags/tag8.xml><?xml version="1.0" encoding="utf-8"?>
<p:tagLst xmlns:p="http://schemas.openxmlformats.org/presentationml/2006/main">
  <p:tag name="KSO_WM_UNIT_TABLE_BEAUTIFY" val="smartTable{6fdbaba9-f1f3-4eba-814e-208845d93e1e}"/>
</p:tagLst>
</file>

<file path=ppt/tags/tag9.xml><?xml version="1.0" encoding="utf-8"?>
<p:tagLst xmlns:p="http://schemas.openxmlformats.org/presentationml/2006/main">
  <p:tag name="KSO_WM_UNIT_TABLE_BEAUTIFY" val="smartTable{6fdbaba9-f1f3-4eba-814e-208845d93e1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1312</Words>
  <Application>WPS 演示</Application>
  <PresentationFormat>全屏显示(4:3)</PresentationFormat>
  <Paragraphs>229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155</cp:revision>
  <dcterms:created xsi:type="dcterms:W3CDTF">2015-05-19T08:03:00Z</dcterms:created>
  <dcterms:modified xsi:type="dcterms:W3CDTF">2021-10-29T07:19:48Z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35C89AB5BC62434CB89AD44FBDB03342</vt:lpwstr>
  </property>
  <property fmtid="{D5CDD505-2E9C-101B-9397-08002B2CF9AE}" pid="3" name="KSOProductBuildVer">
    <vt:lpwstr>2052-11.1.0.11045</vt:lpwstr>
  </property>
</Properties>
</file>