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716016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FWK2633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为远距离投光照明提供一个完美的解决方案。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 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33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640" y="810519"/>
            <a:ext cx="2315210" cy="16363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524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FWK2633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36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（四合一）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000" dirty="0" smtClean="0">
                          <a:sym typeface="+mn-ea"/>
                        </a:rPr>
                        <a:t>12°/15°/20°/30°/40°/55°/30*15°/50*30°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en-US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900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/>
                        <a:t>3*1.0mm2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高压</a:t>
                      </a:r>
                      <a:r>
                        <a:rPr lang="en-US" sz="1000" dirty="0" smtClean="0"/>
                        <a:t>);</a:t>
                      </a:r>
                      <a:r>
                        <a:rPr sz="1000" dirty="0" smtClean="0"/>
                        <a:t>2*1.0mm2 </a:t>
                      </a:r>
                      <a:r>
                        <a:rPr sz="1000" dirty="0" err="1" smtClean="0"/>
                        <a:t>橡胶线</a:t>
                      </a:r>
                      <a:r>
                        <a:rPr lang="en-US" sz="1000" dirty="0" smtClean="0"/>
                        <a:t>(</a:t>
                      </a:r>
                      <a:r>
                        <a:rPr sz="1000" dirty="0" err="1" smtClean="0"/>
                        <a:t>低压</a:t>
                      </a:r>
                      <a:r>
                        <a:rPr lang="en-US" sz="1000" dirty="0" smtClean="0"/>
                        <a:t>)</a:t>
                      </a:r>
                      <a:endParaRPr sz="10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195A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21.7KG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266" y="1333709"/>
            <a:ext cx="4331892" cy="23762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827584" y="4581128"/>
            <a:ext cx="1783715" cy="85534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3568" y="412450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297" y="4581128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786781" y="5410129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f70e705-7337-4e34-b179-afb6cca13aef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94</cp:revision>
  <dcterms:created xsi:type="dcterms:W3CDTF">2015-05-19T08:03:00Z</dcterms:created>
  <dcterms:modified xsi:type="dcterms:W3CDTF">2023-09-27T09:31:31Z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